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www.pdx.edu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hyperlink" Target="http://www.pdx.edu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4477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2" descr="white_newIntel_logo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57213" y="229022"/>
            <a:ext cx="787400" cy="542925"/>
          </a:xfrm>
          <a:prstGeom prst="rect">
            <a:avLst/>
          </a:prstGeom>
          <a:noFill/>
          <a:effectLst>
            <a:outerShdw dist="12700" dir="5400000" algn="ctr" rotWithShape="0">
              <a:srgbClr val="010199"/>
            </a:outerShdw>
          </a:effectLst>
        </p:spPr>
      </p:pic>
      <p:pic>
        <p:nvPicPr>
          <p:cNvPr id="2053" name="Picture 5" descr="http://www.pdx.edu/media/s/p/spacer.gif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55" name="Picture 7" descr="http://www.pdx.edu/media/s/p/spacer.gif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57" name="Picture 9" descr="http://www.pdx.edu/media/s/p/spacer.gif">
            <a:hlinkClick r:id="rId4" tooltip="Portland State University | Home"/>
          </p:cNvPr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59" name="Picture 11" descr="http://www.pdx.edu/media/s/p/spacer.gif">
            <a:hlinkClick r:id="rId4" tooltip="Portland State University | Home"/>
          </p:cNvPr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61" name="Picture 1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72213" y="249659"/>
            <a:ext cx="2185987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7" name="Picture 19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1752600" y="229022"/>
            <a:ext cx="2775773" cy="53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74" name="Picture 26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4876800" y="228600"/>
            <a:ext cx="990600" cy="41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TextBox 34"/>
          <p:cNvSpPr txBox="1"/>
          <p:nvPr userDrawn="1"/>
        </p:nvSpPr>
        <p:spPr>
          <a:xfrm>
            <a:off x="685800" y="1066800"/>
            <a:ext cx="77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Technology Maturity for Massively Parallel Adaptive Computing</a:t>
            </a:r>
            <a:endParaRPr lang="en-US" sz="4000" dirty="0" smtClean="0">
              <a:solidFill>
                <a:srgbClr val="92D05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2" descr="white_newIntel_logo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6680" y="108403"/>
            <a:ext cx="430213" cy="296639"/>
          </a:xfrm>
          <a:prstGeom prst="rect">
            <a:avLst/>
          </a:prstGeom>
          <a:noFill/>
          <a:effectLst>
            <a:outerShdw dist="12700" dir="5400000" algn="ctr" rotWithShape="0">
              <a:srgbClr val="010199"/>
            </a:outerShdw>
          </a:effectLst>
        </p:spPr>
      </p:pic>
      <p:pic>
        <p:nvPicPr>
          <p:cNvPr id="2053" name="Picture 5" descr="http://www.pdx.edu/media/s/p/spacer.gif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62255" y="-113665"/>
            <a:ext cx="9525" cy="9525"/>
          </a:xfrm>
          <a:prstGeom prst="rect">
            <a:avLst/>
          </a:prstGeom>
          <a:noFill/>
        </p:spPr>
      </p:pic>
      <p:pic>
        <p:nvPicPr>
          <p:cNvPr id="2055" name="Picture 7" descr="http://www.pdx.edu/media/s/p/spacer.gif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62255" y="-113665"/>
            <a:ext cx="9525" cy="9525"/>
          </a:xfrm>
          <a:prstGeom prst="rect">
            <a:avLst/>
          </a:prstGeom>
          <a:noFill/>
        </p:spPr>
      </p:pic>
      <p:pic>
        <p:nvPicPr>
          <p:cNvPr id="2057" name="Picture 9" descr="http://www.pdx.edu/media/s/p/spacer.gif">
            <a:hlinkClick r:id="rId4" tooltip="Portland State University | Home"/>
          </p:cNvPr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62255" y="-113665"/>
            <a:ext cx="9525" cy="9525"/>
          </a:xfrm>
          <a:prstGeom prst="rect">
            <a:avLst/>
          </a:prstGeom>
          <a:noFill/>
        </p:spPr>
      </p:pic>
      <p:pic>
        <p:nvPicPr>
          <p:cNvPr id="2059" name="Picture 11" descr="http://www.pdx.edu/media/s/p/spacer.gif">
            <a:hlinkClick r:id="rId4" tooltip="Portland State University | Home"/>
          </p:cNvPr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62255" y="-113665"/>
            <a:ext cx="9525" cy="9525"/>
          </a:xfrm>
          <a:prstGeom prst="rect">
            <a:avLst/>
          </a:prstGeom>
          <a:noFill/>
        </p:spPr>
      </p:pic>
      <p:pic>
        <p:nvPicPr>
          <p:cNvPr id="2061" name="Picture 1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6080" y="108404"/>
            <a:ext cx="1144661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7" name="Picture 19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563880" y="99060"/>
            <a:ext cx="1632773" cy="31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74" name="Picture 26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40280" y="108404"/>
            <a:ext cx="54595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err="1" smtClean="0"/>
              <a:t>TFifth</a:t>
            </a:r>
            <a:r>
              <a:rPr lang="en-US" dirty="0" smtClean="0"/>
              <a:t>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sakhter\Local Settings\Temp\wze828\int_brand_274_1600.tif"/>
          <p:cNvPicPr>
            <a:picLocks noChangeAspect="1" noChangeArrowheads="1"/>
          </p:cNvPicPr>
          <p:nvPr userDrawn="1"/>
        </p:nvPicPr>
        <p:blipFill>
          <a:blip r:embed="rId2">
            <a:lum bright="-60000"/>
          </a:blip>
          <a:srcRect/>
          <a:stretch>
            <a:fillRect/>
          </a:stretch>
        </p:blipFill>
        <p:spPr bwMode="auto">
          <a:xfrm>
            <a:off x="4448911" y="37125"/>
            <a:ext cx="4648200" cy="6074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4"/>
          <a:srcRect t="22727" r="369" b="36364"/>
          <a:stretch>
            <a:fillRect/>
          </a:stretch>
        </p:blipFill>
        <p:spPr bwMode="auto">
          <a:xfrm>
            <a:off x="0" y="617220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F8612-14E6-4ABD-B669-EA49CD39337D}" type="datetimeFigureOut">
              <a:rPr lang="en-US" smtClean="0"/>
              <a:pPr/>
              <a:t>12/12/2008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76600-4332-4E2B-BFE1-1878248146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baseline="0">
          <a:solidFill>
            <a:schemeClr val="tx2">
              <a:lumMod val="60000"/>
              <a:lumOff val="4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First Workshop 2009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March 2-3, 2009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Portland, OR, USA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Title of the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Name</a:t>
            </a:r>
          </a:p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Title</a:t>
            </a:r>
          </a:p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Affiliated Institute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</TotalTime>
  <Words>21</Words>
  <Application>Microsoft Office PowerPoint</Application>
  <PresentationFormat>On-screen Show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First Workshop 2009</vt:lpstr>
      <vt:lpstr>Title of the Presentation</vt:lpstr>
      <vt:lpstr>Slide 3</vt:lpstr>
      <vt:lpstr>Backup</vt:lpstr>
    </vt:vector>
  </TitlesOfParts>
  <Company>Intel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Akhter, Shameem F</dc:creator>
  <cp:lastModifiedBy>Akhter, Shameem F</cp:lastModifiedBy>
  <cp:revision>14</cp:revision>
  <dcterms:created xsi:type="dcterms:W3CDTF">2008-12-12T07:43:15Z</dcterms:created>
  <dcterms:modified xsi:type="dcterms:W3CDTF">2008-12-12T10:26:04Z</dcterms:modified>
</cp:coreProperties>
</file>